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0" r:id="rId1"/>
  </p:sldMasterIdLst>
  <p:sldIdLst>
    <p:sldId id="320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7" r:id="rId10"/>
    <p:sldId id="263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printerSettings" Target="printerSettings/printerSettings1.bin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1951-576E-9044-A03A-94ED1F872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1951-576E-9044-A03A-94ED1F872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1951-576E-9044-A03A-94ED1F872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60F1951-576E-9044-A03A-94ED1F872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1951-576E-9044-A03A-94ED1F872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1951-576E-9044-A03A-94ED1F872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1951-576E-9044-A03A-94ED1F872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1951-576E-9044-A03A-94ED1F872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1951-576E-9044-A03A-94ED1F872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80D7AD1-83F7-E945-AE46-CC323CD10DEC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0F1951-576E-9044-A03A-94ED1F872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#14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Adversary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Opponent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Advocate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support or recommend publicly; plead for or speak in favor of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Artisan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Craftsmen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Ascetic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person who leads an austerely simple life, especially one who abstains from the normal pleasures of life or denies himself or herself material satisfaction.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Charlatan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person who pretends or claims to have more knowledge or skill than he or she possesses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Hedonist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person whose life is devoted to the pursuit of pleasure and self-gratification.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Orator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public speaker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Pariah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Outcast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Raconteur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Story-teller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Skeptic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Non believer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Clandestine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secret and concealed, often for illicit reasons; furtive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494" y="907056"/>
            <a:ext cx="4826000" cy="357709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Virtuoso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 person who has a cultivated appreciation of artistic excellence, as a connoisseur or collector of objects of art, antiques, etc.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Incidental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happening or likely to happen in an unplanned or subordinate conjunction with something else.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Inconsequential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of little or no importance; insignificant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84303" y="3244334"/>
            <a:ext cx="18466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Irrelevant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not relating or pertinent to the matter at hand; not important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Negligible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Small Disregarded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Peripheral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Pertaining </a:t>
            </a:r>
            <a:r>
              <a:rPr lang="en-US" dirty="0"/>
              <a:t>T</a:t>
            </a:r>
            <a:r>
              <a:rPr lang="en-US" dirty="0" smtClean="0"/>
              <a:t>o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Petty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of little or no importance or consequence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Superficial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apparent rather than real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Trifling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of small value, cost, or amount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Trivial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Trivial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Covert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shelter or hiding place.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1090" y="1417638"/>
            <a:ext cx="4572000" cy="375995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sharp or severe in effect; intense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Astute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clever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Discerning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having or showing good taste or judgment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Erudite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educated, knowledgeable; wise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Incisive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penetrating; cutting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Ingenious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cleverly inventive or resourceful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Judicious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having, exercising, or characterized by good or discriminating judgment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Perspicacious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having keen mental perception and understanding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8598" y="1733726"/>
            <a:ext cx="2847438" cy="2958377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Prudent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wise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Sagacious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having or showing acute mental discernment and keen practical sense; shrewd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Furtive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sly; shifty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680" y="1028900"/>
            <a:ext cx="3810000" cy="4106562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Savvy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practical knowledge 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Acrid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extremely sharp or bitter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Arid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extremely dry 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Aesthetic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concerned with beauty or the appreciation of beauty. 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Ascetic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characterized by or suggesting the practice of severe self-discipline and abstention from all forms of indulgence, usually religious.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Atheistic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mtClean="0"/>
              <a:t>someone who believes that god does not exist. 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Ambiguous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Ambivalent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Coalesce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Convalesce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Inconspicuous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 conspicuous, noticeable, or prominent.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429" y="1140300"/>
            <a:ext cx="6096000" cy="3478966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Delusion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Allusion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Illusion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Imprudent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Impudent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Indigenous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Indigent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Indignant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Intimate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Intimidate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Sly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playfully artful, mischievous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8568" y="1417638"/>
            <a:ext cx="2943982" cy="2872178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Obscure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Obtuse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Ponderable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Ponderous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Stealthy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characterized by great caution, secrecy</a:t>
            </a:r>
            <a:endParaRPr lang="en-US" dirty="0"/>
          </a:p>
        </p:txBody>
      </p:sp>
      <p:pic>
        <p:nvPicPr>
          <p:cNvPr id="4" name="Picture 3" descr="secrec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4687" y="1600200"/>
            <a:ext cx="2181234" cy="24159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Surreptitious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done, acquired, etc, in secret or by improper means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Unobtrusive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 noticeable or conspicuous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237</TotalTime>
  <Words>454</Words>
  <Application>Microsoft Macintosh PowerPoint</Application>
  <PresentationFormat>On-screen Show (4:3)</PresentationFormat>
  <Paragraphs>385</Paragraphs>
  <Slides>63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Apex</vt:lpstr>
      <vt:lpstr>#14</vt:lpstr>
      <vt:lpstr>Clandestine </vt:lpstr>
      <vt:lpstr>Covert </vt:lpstr>
      <vt:lpstr>Furtive </vt:lpstr>
      <vt:lpstr>Inconspicuous </vt:lpstr>
      <vt:lpstr>Sly </vt:lpstr>
      <vt:lpstr>Stealthy </vt:lpstr>
      <vt:lpstr>Surreptitious </vt:lpstr>
      <vt:lpstr>Unobtrusive </vt:lpstr>
      <vt:lpstr>Adversary </vt:lpstr>
      <vt:lpstr>Advocate </vt:lpstr>
      <vt:lpstr>Artisan </vt:lpstr>
      <vt:lpstr>Ascetic </vt:lpstr>
      <vt:lpstr>Charlatan </vt:lpstr>
      <vt:lpstr>Hedonist </vt:lpstr>
      <vt:lpstr>Orator </vt:lpstr>
      <vt:lpstr>Pariah </vt:lpstr>
      <vt:lpstr>Raconteur </vt:lpstr>
      <vt:lpstr>Skeptic </vt:lpstr>
      <vt:lpstr>Virtuoso </vt:lpstr>
      <vt:lpstr>Incidental </vt:lpstr>
      <vt:lpstr>Inconsequential </vt:lpstr>
      <vt:lpstr>Irrelevant </vt:lpstr>
      <vt:lpstr>Negligible </vt:lpstr>
      <vt:lpstr>Peripheral </vt:lpstr>
      <vt:lpstr>Petty </vt:lpstr>
      <vt:lpstr>Superficial </vt:lpstr>
      <vt:lpstr>Trifling </vt:lpstr>
      <vt:lpstr>Trivial </vt:lpstr>
      <vt:lpstr>Acute</vt:lpstr>
      <vt:lpstr>Astute </vt:lpstr>
      <vt:lpstr>Discerning </vt:lpstr>
      <vt:lpstr>Erudite </vt:lpstr>
      <vt:lpstr>Incisive </vt:lpstr>
      <vt:lpstr>Ingenious </vt:lpstr>
      <vt:lpstr>Judicious </vt:lpstr>
      <vt:lpstr>Perspicacious </vt:lpstr>
      <vt:lpstr>Prudent </vt:lpstr>
      <vt:lpstr>Sagacious</vt:lpstr>
      <vt:lpstr>Savvy </vt:lpstr>
      <vt:lpstr>Acrid </vt:lpstr>
      <vt:lpstr>Arid </vt:lpstr>
      <vt:lpstr>Aesthetic </vt:lpstr>
      <vt:lpstr>Ascetic </vt:lpstr>
      <vt:lpstr>Atheistic </vt:lpstr>
      <vt:lpstr>Ambiguous </vt:lpstr>
      <vt:lpstr>Ambivalent </vt:lpstr>
      <vt:lpstr>Coalesce </vt:lpstr>
      <vt:lpstr>Convalesce </vt:lpstr>
      <vt:lpstr>Delusion </vt:lpstr>
      <vt:lpstr>Allusion </vt:lpstr>
      <vt:lpstr>Illusion </vt:lpstr>
      <vt:lpstr>Imprudent </vt:lpstr>
      <vt:lpstr>Impudent </vt:lpstr>
      <vt:lpstr>Indigenous </vt:lpstr>
      <vt:lpstr>Indigent </vt:lpstr>
      <vt:lpstr>Indignant </vt:lpstr>
      <vt:lpstr>Intimate </vt:lpstr>
      <vt:lpstr>Intimidate </vt:lpstr>
      <vt:lpstr>Obscure </vt:lpstr>
      <vt:lpstr>Obtuse </vt:lpstr>
      <vt:lpstr>Ponderable </vt:lpstr>
      <vt:lpstr>Ponderous </vt:lpstr>
    </vt:vector>
  </TitlesOfParts>
  <Company>Granville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Clandestine </dc:title>
  <dc:creator>Shaquette Quaniqua Jones</dc:creator>
  <cp:lastModifiedBy>Stephanie Suber</cp:lastModifiedBy>
  <cp:revision>9</cp:revision>
  <dcterms:created xsi:type="dcterms:W3CDTF">2011-03-22T17:34:22Z</dcterms:created>
  <dcterms:modified xsi:type="dcterms:W3CDTF">2011-03-22T17:35:18Z</dcterms:modified>
</cp:coreProperties>
</file>